
<file path=[Content_Types].xml><?xml version="1.0" encoding="utf-8"?>
<Types xmlns="http://schemas.openxmlformats.org/package/2006/content-types">
  <Override PartName="/_rels/.rels" ContentType="application/vnd.openxmlformats-package.relationships+xml"/>
  <Override PartName="/ppt/notesSlides/notesSlide10.xml" ContentType="application/vnd.openxmlformats-officedocument.presentationml.notesSlide+xml"/>
  <Override PartName="/ppt/notesSlides/notesSlide7.xml" ContentType="application/vnd.openxmlformats-officedocument.presentationml.notesSlide+xml"/>
  <Override PartName="/ppt/notesSlides/_rels/notesSlide9.xml.rels" ContentType="application/vnd.openxmlformats-package.relationships+xml"/>
  <Override PartName="/ppt/notesSlides/_rels/notesSlide8.xml.rels" ContentType="application/vnd.openxmlformats-package.relationships+xml"/>
  <Override PartName="/ppt/notesSlides/_rels/notesSlide7.xml.rels" ContentType="application/vnd.openxmlformats-package.relationships+xml"/>
  <Override PartName="/ppt/notesSlides/_rels/notesSlide6.xml.rels" ContentType="application/vnd.openxmlformats-package.relationships+xml"/>
  <Override PartName="/ppt/notesSlides/_rels/notesSlide12.xml.rels" ContentType="application/vnd.openxmlformats-package.relationships+xml"/>
  <Override PartName="/ppt/notesSlides/_rels/notesSlide11.xml.rels" ContentType="application/vnd.openxmlformats-package.relationships+xml"/>
  <Override PartName="/ppt/notesSlides/_rels/notesSlide10.xml.rels" ContentType="application/vnd.openxmlformats-package.relationships+xml"/>
  <Override PartName="/ppt/notesSlides/notesSlide11.xml" ContentType="application/vnd.openxmlformats-officedocument.presentationml.notesSlide+xml"/>
  <Override PartName="/ppt/notesSlides/notesSlide8.xml" ContentType="application/vnd.openxmlformats-officedocument.presentationml.notesSlide+xml"/>
  <Override PartName="/ppt/notesSlides/notesSlide12.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_rels/presentation.xml.rels" ContentType="application/vnd.openxmlformats-package.relationships+xml"/>
  <Override PartName="/ppt/media/image11.jpeg" ContentType="image/jpeg"/>
  <Override PartName="/ppt/media/image4.jpeg" ContentType="image/jpeg"/>
  <Override PartName="/ppt/media/image1.jpeg" ContentType="image/jpeg"/>
  <Override PartName="/ppt/media/image8.jpeg" ContentType="image/jpeg"/>
  <Override PartName="/ppt/media/image12.jpeg" ContentType="image/jpeg"/>
  <Override PartName="/ppt/media/image5.jpeg" ContentType="image/jpeg"/>
  <Override PartName="/ppt/media/image2.jpeg" ContentType="image/jpeg"/>
  <Override PartName="/ppt/media/image9.jpeg" ContentType="image/jpeg"/>
  <Override PartName="/ppt/media/image6.jpeg" ContentType="image/jpeg"/>
  <Override PartName="/ppt/media/image10.jpeg" ContentType="image/jpeg"/>
  <Override PartName="/ppt/media/image3.jpeg" ContentType="image/jpeg"/>
  <Override PartName="/ppt/media/image7.jpeg" ContentType="image/jpeg"/>
  <Override PartName="/ppt/slideLayouts/slideLayout6.xml" ContentType="application/vnd.openxmlformats-officedocument.presentationml.slideLayout+xml"/>
  <Override PartName="/ppt/slideLayouts/slideLayout12.xml" ContentType="application/vnd.openxmlformats-officedocument.presentationml.slideLayout+xml"/>
  <Override PartName="/ppt/slideLayouts/slideLayout1.xml" ContentType="application/vnd.openxmlformats-officedocument.presentationml.slideLayout+xml"/>
  <Override PartName="/ppt/slideLayouts/slideLayout5.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Layouts/_rels/slideLayout10.xml.rels" ContentType="application/vnd.openxmlformats-package.relationships+xml"/>
  <Override PartName="/ppt/slideLayouts/_rels/slideLayout2.xml.rels" ContentType="application/vnd.openxmlformats-package.relationships+xml"/>
  <Override PartName="/ppt/slideLayouts/_rels/slideLayout9.xml.rels" ContentType="application/vnd.openxmlformats-package.relationships+xml"/>
  <Override PartName="/ppt/slideLayouts/_rels/slideLayout1.xml.rels" ContentType="application/vnd.openxmlformats-package.relationships+xml"/>
  <Override PartName="/ppt/slideLayouts/_rels/slideLayout8.xml.rels" ContentType="application/vnd.openxmlformats-package.relationships+xml"/>
  <Override PartName="/ppt/slideLayouts/_rels/slideLayout7.xml.rels" ContentType="application/vnd.openxmlformats-package.relationships+xml"/>
  <Override PartName="/ppt/slideLayouts/_rels/slideLayout6.xml.rels" ContentType="application/vnd.openxmlformats-package.relationships+xml"/>
  <Override PartName="/ppt/slideLayouts/_rels/slideLayout5.xml.rels" ContentType="application/vnd.openxmlformats-package.relationships+xml"/>
  <Override PartName="/ppt/slideLayouts/_rels/slideLayout12.xml.rels" ContentType="application/vnd.openxmlformats-package.relationships+xml"/>
  <Override PartName="/ppt/slideLayouts/_rels/slideLayout4.xml.rels" ContentType="application/vnd.openxmlformats-package.relationships+xml"/>
  <Override PartName="/ppt/slideLayouts/_rels/slideLayout11.xml.rels" ContentType="application/vnd.openxmlformats-package.relationships+xml"/>
  <Override PartName="/ppt/slideLayouts/_rels/slideLayout3.xml.rels" ContentType="application/vnd.openxmlformats-package.relationships+xml"/>
  <Override PartName="/ppt/slideLayouts/slideLayout4.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3.xml" ContentType="application/vnd.openxmlformats-officedocument.presentationml.slideLayout+xml"/>
  <Override PartName="/ppt/slideLayouts/slideLayout7.xml" ContentType="application/vnd.openxmlformats-officedocument.presentationml.slideLayout+xml"/>
  <Override PartName="/ppt/slideLayouts/slideLayout2.xml" ContentType="application/vnd.openxmlformats-officedocument.presentationml.slideLayout+xml"/>
  <Override PartName="/ppt/notesMasters/_rels/notesMaster1.xml.rels" ContentType="application/vnd.openxmlformats-package.relationships+xml"/>
  <Override PartName="/ppt/notesMasters/notesMaster1.xml" ContentType="application/vnd.openxmlformats-officedocument.presentationml.notesMaster+xml"/>
  <Override PartName="/ppt/presentation.xml" ContentType="application/vnd.openxmlformats-officedocument.presentationml.presentation.main+xml"/>
  <Override PartName="/ppt/slides/slide2.xml" ContentType="application/vnd.openxmlformats-officedocument.presentationml.slide+xml"/>
  <Override PartName="/ppt/slides/slide6.xml" ContentType="application/vnd.openxmlformats-officedocument.presentationml.slide+xml"/>
  <Override PartName="/ppt/slides/slide1.xml" ContentType="application/vnd.openxmlformats-officedocument.presentationml.slide+xml"/>
  <Override PartName="/ppt/slides/slide5.xml" ContentType="application/vnd.openxmlformats-officedocument.presentationml.slide+xml"/>
  <Override PartName="/ppt/slides/_rels/slide3.xml.rels" ContentType="application/vnd.openxmlformats-package.relationships+xml"/>
  <Override PartName="/ppt/slides/_rels/slide2.xml.rels" ContentType="application/vnd.openxmlformats-package.relationships+xml"/>
  <Override PartName="/ppt/slides/_rels/slide12.xml.rels" ContentType="application/vnd.openxmlformats-package.relationships+xml"/>
  <Override PartName="/ppt/slides/_rels/slide9.xml.rels" ContentType="application/vnd.openxmlformats-package.relationships+xml"/>
  <Override PartName="/ppt/slides/_rels/slide1.xml.rels" ContentType="application/vnd.openxmlformats-package.relationships+xml"/>
  <Override PartName="/ppt/slides/_rels/slide11.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5.xml.rels" ContentType="application/vnd.openxmlformats-package.relationships+xml"/>
  <Override PartName="/ppt/slides/_rels/slide4.xml.rels" ContentType="application/vnd.openxmlformats-package.relationships+xml"/>
  <Override PartName="/ppt/slides/slide12.xml" ContentType="application/vnd.openxmlformats-officedocument.presentationml.slide+xml"/>
  <Override PartName="/ppt/slides/slide9.xml" ContentType="application/vnd.openxmlformats-officedocument.presentationml.slide+xml"/>
  <Override PartName="/ppt/slides/slide4.xml" ContentType="application/vnd.openxmlformats-officedocument.presentationml.slide+xml"/>
  <Override PartName="/ppt/slides/slide11.xml" ContentType="application/vnd.openxmlformats-officedocument.presentationml.slide+xml"/>
  <Override PartName="/ppt/slides/slide8.xml" ContentType="application/vnd.openxmlformats-officedocument.presentationml.slide+xml"/>
  <Override PartName="/ppt/slides/slide3.xml" ContentType="application/vnd.openxmlformats-officedocument.presentationml.slide+xml"/>
  <Override PartName="/ppt/slides/slide10.xml" ContentType="application/vnd.openxmlformats-officedocument.presentationml.slide+xml"/>
  <Override PartName="/ppt/slides/slide7.xml" ContentType="application/vnd.openxmlformats-officedocument.presentationml.slide+xml"/>
  <Override PartName="/ppt/theme/theme1.xml" ContentType="application/vnd.openxmlformats-officedocument.theme+xml"/>
  <Override PartName="/ppt/theme/theme2.xml" ContentType="application/vnd.openxmlformats-officedocument.theme+xml"/>
  <Override PartName="/ppt/slideMasters/slideMaster1.xml" ContentType="application/vnd.openxmlformats-officedocument.presentationml.slideMaster+xml"/>
  <Override PartName="/ppt/slideMasters/_rels/slideMaster1.xml.rels" ContentType="application/vnd.openxmlformats-package.relationships+xml"/>
</Types>
</file>

<file path=_rels/.rels><?xml version="1.0" encoding="UTF-8"?>
<Relationships xmlns="http://schemas.openxmlformats.org/package/2006/relationships"><Relationship Id="rId1"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p:sldMasterIdLst>
    <p:sldMasterId id="2147483648" r:id="rId2"/>
  </p:sldMasterIdLst>
  <p:notesMasterIdLst>
    <p:notesMasterId r:id="rId3"/>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Lst>
  <p:sldSz cx="10080625" cy="7559675"/>
  <p:notesSz cx="7559675" cy="10691812"/>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notesMaster" Target="notesMasters/notesMaster1.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
</Relationships>
</file>

<file path=ppt/notesMasters/_rels/notesMaster1.xml.rels><?xml version="1.0" encoding="UTF-8"?>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7" name="PlaceHolder 1"/>
          <p:cNvSpPr>
            <a:spLocks noGrp="1"/>
          </p:cNvSpPr>
          <p:nvPr>
            <p:ph type="body"/>
          </p:nvPr>
        </p:nvSpPr>
        <p:spPr>
          <a:xfrm>
            <a:off x="756000" y="5078520"/>
            <a:ext cx="6047640" cy="4811040"/>
          </a:xfrm>
          <a:prstGeom prst="rect">
            <a:avLst/>
          </a:prstGeom>
        </p:spPr>
        <p:txBody>
          <a:bodyPr bIns="0" lIns="0" rIns="0" tIns="0" wrap="none"/>
          <a:p>
            <a:r>
              <a:rPr lang="fr-FR"/>
              <a:t>Cliquez pour modifier le format des notes</a:t>
            </a:r>
            <a:endParaRPr/>
          </a:p>
        </p:txBody>
      </p:sp>
      <p:sp>
        <p:nvSpPr>
          <p:cNvPr id="38" name="PlaceHolder 2"/>
          <p:cNvSpPr>
            <a:spLocks noGrp="1"/>
          </p:cNvSpPr>
          <p:nvPr>
            <p:ph type="hdr"/>
          </p:nvPr>
        </p:nvSpPr>
        <p:spPr>
          <a:xfrm>
            <a:off x="0" y="0"/>
            <a:ext cx="3280680" cy="534240"/>
          </a:xfrm>
          <a:prstGeom prst="rect">
            <a:avLst/>
          </a:prstGeom>
        </p:spPr>
        <p:txBody>
          <a:bodyPr bIns="0" lIns="0" rIns="0" tIns="0" wrap="none"/>
          <a:p>
            <a:r>
              <a:rPr lang="fr-FR"/>
              <a:t>&lt;en-tête&gt;</a:t>
            </a:r>
            <a:endParaRPr/>
          </a:p>
        </p:txBody>
      </p:sp>
      <p:sp>
        <p:nvSpPr>
          <p:cNvPr id="39" name="PlaceHolder 3"/>
          <p:cNvSpPr>
            <a:spLocks noGrp="1"/>
          </p:cNvSpPr>
          <p:nvPr>
            <p:ph type="dt"/>
          </p:nvPr>
        </p:nvSpPr>
        <p:spPr>
          <a:xfrm>
            <a:off x="4278960" y="0"/>
            <a:ext cx="3280680" cy="534240"/>
          </a:xfrm>
          <a:prstGeom prst="rect">
            <a:avLst/>
          </a:prstGeom>
        </p:spPr>
        <p:txBody>
          <a:bodyPr bIns="0" lIns="0" rIns="0" tIns="0" wrap="none"/>
          <a:p>
            <a:pPr algn="r"/>
            <a:r>
              <a:rPr lang="fr-FR"/>
              <a:t>&lt;date/heure&gt;</a:t>
            </a:r>
            <a:endParaRPr/>
          </a:p>
        </p:txBody>
      </p:sp>
      <p:sp>
        <p:nvSpPr>
          <p:cNvPr id="40" name="PlaceHolder 4"/>
          <p:cNvSpPr>
            <a:spLocks noGrp="1"/>
          </p:cNvSpPr>
          <p:nvPr>
            <p:ph type="ftr"/>
          </p:nvPr>
        </p:nvSpPr>
        <p:spPr>
          <a:xfrm>
            <a:off x="0" y="10157400"/>
            <a:ext cx="3280680" cy="534240"/>
          </a:xfrm>
          <a:prstGeom prst="rect">
            <a:avLst/>
          </a:prstGeom>
        </p:spPr>
        <p:txBody>
          <a:bodyPr anchor="b" bIns="0" lIns="0" rIns="0" tIns="0" wrap="none"/>
          <a:p>
            <a:r>
              <a:rPr lang="fr-FR"/>
              <a:t>&lt;pied de page&gt;</a:t>
            </a:r>
            <a:endParaRPr/>
          </a:p>
        </p:txBody>
      </p:sp>
      <p:sp>
        <p:nvSpPr>
          <p:cNvPr id="41" name="PlaceHolder 5"/>
          <p:cNvSpPr>
            <a:spLocks noGrp="1"/>
          </p:cNvSpPr>
          <p:nvPr>
            <p:ph type="sldNum"/>
          </p:nvPr>
        </p:nvSpPr>
        <p:spPr>
          <a:xfrm>
            <a:off x="4278960" y="10157400"/>
            <a:ext cx="3280680" cy="534240"/>
          </a:xfrm>
          <a:prstGeom prst="rect">
            <a:avLst/>
          </a:prstGeom>
        </p:spPr>
        <p:txBody>
          <a:bodyPr anchor="b" bIns="0" lIns="0" rIns="0" tIns="0" wrap="none"/>
          <a:p>
            <a:pPr algn="r"/>
            <a:fld id="{01D161F1-8171-4131-9161-21B141C16111}" type="slidenum">
              <a:rPr lang="fr-FR"/>
              <a:t>&lt;numéro&gt;</a:t>
            </a:fld>
            <a:endParaRPr/>
          </a:p>
        </p:txBody>
      </p:sp>
    </p:spTree>
  </p:cSld>
  <p:clrMap accent1="accent1" accent2="accent2" accent3="accent3" accent4="accent4" accent5="accent5" accent6="accent6" bg1="lt1" bg2="lt2" folHlink="folHlink" hlink="hlink" tx1="dk1" tx2="dk2"/>
</p:notesMaster>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8" name="PlaceHolder 1"/>
          <p:cNvSpPr>
            <a:spLocks noGrp="1"/>
          </p:cNvSpPr>
          <p:nvPr>
            <p:ph type="body"/>
          </p:nvPr>
        </p:nvSpPr>
        <p:spPr>
          <a:xfrm>
            <a:off x="755280" y="5078520"/>
            <a:ext cx="6048360" cy="4721400"/>
          </a:xfrm>
          <a:prstGeom prst="rect">
            <a:avLst/>
          </a:prstGeom>
        </p:spPr>
        <p:txBody>
          <a:bodyPr bIns="0" lIns="0" rIns="0" tIns="17640"/>
          <a:p>
            <a:pPr>
              <a:lnSpc>
                <a:spcPct val="93000"/>
              </a:lnSpc>
              <a:buFont typeface="Times New Roman"/>
              <a:buChar char="•"/>
            </a:pPr>
            <a:r>
              <a:rPr lang="fr-FR" sz="2000">
                <a:latin typeface="Arial"/>
                <a:ea typeface="Lucida Sans Unicode"/>
              </a:rPr>
              <a:t>Gorgeous et son amie Embu ont voulu nous raconter une histoire dans leur langue, qui n'avait pas pu être entendue le matin, parce que traduire toute une page prend plus de temps que reprendre une traduction déjà écrite.</a:t>
            </a:r>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9" name="PlaceHolder 1"/>
          <p:cNvSpPr>
            <a:spLocks noGrp="1"/>
          </p:cNvSpPr>
          <p:nvPr>
            <p:ph type="body"/>
          </p:nvPr>
        </p:nvSpPr>
        <p:spPr>
          <a:xfrm>
            <a:off x="755280" y="5078520"/>
            <a:ext cx="6048360" cy="4721400"/>
          </a:xfrm>
          <a:prstGeom prst="rect">
            <a:avLst/>
          </a:prstGeom>
        </p:spPr>
        <p:txBody>
          <a:bodyPr bIns="0" lIns="0" rIns="0" tIns="17640"/>
          <a:p>
            <a:pPr>
              <a:lnSpc>
                <a:spcPct val="93000"/>
              </a:lnSpc>
              <a:buFont typeface="Times New Roman"/>
              <a:buChar char="•"/>
            </a:pPr>
            <a:r>
              <a:rPr lang="fr-FR" sz="2000">
                <a:latin typeface="Arial"/>
                <a:ea typeface="Lucida Sans Unicode"/>
              </a:rPr>
              <a:t>Les histoires sont affichées, dans les différentes langues. Ce moment est magique. On commente les ressemblances et les différences d'une langue à l'autre, « ah, vous dites comme ça, vous ? » « Nous, le pluriel on le fait comme ça, et vous c'est  comme ça que vous faites ? C'est intéressant » Beaucoup d'émotion et d'intérêt.</a:t>
            </a:r>
            <a:endParaRPr/>
          </a:p>
          <a:p>
            <a:pPr>
              <a:lnSpc>
                <a:spcPct val="93000"/>
              </a:lnSpc>
              <a:buFont typeface="Times New Roman"/>
              <a:buChar char="•"/>
            </a:pPr>
            <a:r>
              <a:rPr lang="fr-FR" sz="2000">
                <a:latin typeface="Arial"/>
                <a:ea typeface="Lucida Sans Unicode"/>
              </a:rPr>
              <a:t>La discussion qui suit met à jour une grande découverte : « En fait les histoires anciennes sont les mêmes ! Nos ancêtres sont amis »</a:t>
            </a:r>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60" name="PlaceHolder 1"/>
          <p:cNvSpPr>
            <a:spLocks noGrp="1"/>
          </p:cNvSpPr>
          <p:nvPr>
            <p:ph type="body"/>
          </p:nvPr>
        </p:nvSpPr>
        <p:spPr>
          <a:xfrm>
            <a:off x="755280" y="5078520"/>
            <a:ext cx="6048360" cy="4721400"/>
          </a:xfrm>
          <a:prstGeom prst="rect">
            <a:avLst/>
          </a:prstGeom>
        </p:spPr>
        <p:txBody>
          <a:bodyPr bIns="0" lIns="0" rIns="0" tIns="17640"/>
          <a:p>
            <a:pPr>
              <a:lnSpc>
                <a:spcPct val="93000"/>
              </a:lnSpc>
              <a:buFont typeface="Times New Roman"/>
              <a:buChar char="•"/>
            </a:pPr>
            <a:r>
              <a:rPr lang="fr-FR" sz="2000">
                <a:latin typeface="Arial"/>
                <a:ea typeface="Lucida Sans Unicode"/>
              </a:rPr>
              <a:t>Entraînement à la lecture</a:t>
            </a:r>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4" name="PlaceHolder 1"/>
          <p:cNvSpPr>
            <a:spLocks noGrp="1"/>
          </p:cNvSpPr>
          <p:nvPr>
            <p:ph type="body"/>
          </p:nvPr>
        </p:nvSpPr>
        <p:spPr>
          <a:xfrm>
            <a:off x="755280" y="5078520"/>
            <a:ext cx="6048360" cy="4721400"/>
          </a:xfrm>
          <a:prstGeom prst="rect">
            <a:avLst/>
          </a:prstGeom>
        </p:spPr>
        <p:txBody>
          <a:bodyPr bIns="0" lIns="0" rIns="0" tIns="17640"/>
          <a:p>
            <a:pPr>
              <a:lnSpc>
                <a:spcPct val="93000"/>
              </a:lnSpc>
              <a:buFont typeface="Times New Roman"/>
              <a:buChar char="•"/>
            </a:pPr>
            <a:r>
              <a:rPr lang="fr-FR" sz="2000">
                <a:latin typeface="Arial"/>
                <a:ea typeface="Lucida Sans Unicode"/>
              </a:rPr>
              <a:t>Un autre petit groupe, en train d'échanger </a:t>
            </a:r>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5" name="PlaceHolder 1"/>
          <p:cNvSpPr>
            <a:spLocks noGrp="1"/>
          </p:cNvSpPr>
          <p:nvPr>
            <p:ph type="body"/>
          </p:nvPr>
        </p:nvSpPr>
        <p:spPr>
          <a:xfrm>
            <a:off x="755280" y="5078520"/>
            <a:ext cx="6048360" cy="4721400"/>
          </a:xfrm>
          <a:prstGeom prst="rect">
            <a:avLst/>
          </a:prstGeom>
        </p:spPr>
        <p:txBody>
          <a:bodyPr bIns="0" lIns="0" rIns="0" tIns="17640"/>
          <a:p>
            <a:pPr>
              <a:lnSpc>
                <a:spcPct val="93000"/>
              </a:lnSpc>
              <a:buFont typeface="Times New Roman"/>
              <a:buChar char="•"/>
            </a:pPr>
            <a:r>
              <a:rPr lang="fr-FR" sz="2000">
                <a:latin typeface="Arial"/>
                <a:ea typeface="Lucida Sans Unicode"/>
              </a:rPr>
              <a:t>Deuxième saynète, un autre groupe.</a:t>
            </a:r>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6" name="PlaceHolder 1"/>
          <p:cNvSpPr>
            <a:spLocks noGrp="1"/>
          </p:cNvSpPr>
          <p:nvPr>
            <p:ph type="body"/>
          </p:nvPr>
        </p:nvSpPr>
        <p:spPr>
          <a:xfrm>
            <a:off x="755280" y="5078520"/>
            <a:ext cx="6048360" cy="4721400"/>
          </a:xfrm>
          <a:prstGeom prst="rect">
            <a:avLst/>
          </a:prstGeom>
        </p:spPr>
        <p:txBody>
          <a:bodyPr bIns="0" lIns="0" rIns="0" tIns="17640"/>
          <a:p>
            <a:pPr>
              <a:lnSpc>
                <a:spcPct val="93000"/>
              </a:lnSpc>
              <a:buFont typeface="Times New Roman"/>
              <a:buChar char="•"/>
            </a:pPr>
            <a:r>
              <a:rPr lang="fr-FR" sz="2000">
                <a:latin typeface="Arial"/>
                <a:ea typeface="Lucida Sans Unicode"/>
              </a:rPr>
              <a:t>Liste des langues dont nous avons des traductions. Des responsables se sont désignés pour chacune. Le kiswahili, langue « du marché » et non « du coeur », est abandonné et de nouveaux traducteurs se désignent pour le kiembu, le kalenjin, que nous n'avions pas.</a:t>
            </a:r>
            <a:endParaRPr/>
          </a:p>
          <a:p>
            <a:pPr>
              <a:lnSpc>
                <a:spcPct val="93000"/>
              </a:lnSpc>
              <a:buFont typeface="Times New Roman"/>
              <a:buChar char="•"/>
            </a:pPr>
            <a:r>
              <a:rPr lang="fr-FR" sz="2000">
                <a:latin typeface="Arial"/>
                <a:ea typeface="Lucida Sans Unicode"/>
              </a:rPr>
              <a:t>Pas de représentants du Kisii.</a:t>
            </a:r>
            <a:endParaRPr/>
          </a:p>
          <a:p>
            <a:pPr>
              <a:lnSpc>
                <a:spcPct val="93000"/>
              </a:lnSpc>
              <a:buFont typeface="Times New Roman"/>
              <a:buChar char="•"/>
            </a:pPr>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7" name="PlaceHolder 1"/>
          <p:cNvSpPr>
            <a:spLocks noGrp="1"/>
          </p:cNvSpPr>
          <p:nvPr>
            <p:ph type="body"/>
          </p:nvPr>
        </p:nvSpPr>
        <p:spPr>
          <a:xfrm>
            <a:off x="755280" y="5078520"/>
            <a:ext cx="6048360" cy="4721400"/>
          </a:xfrm>
          <a:prstGeom prst="rect">
            <a:avLst/>
          </a:prstGeom>
        </p:spPr>
        <p:txBody>
          <a:bodyPr bIns="0" lIns="0" rIns="0" tIns="17640"/>
          <a:p>
            <a:pPr>
              <a:lnSpc>
                <a:spcPct val="93000"/>
              </a:lnSpc>
              <a:buFont typeface="Times New Roman"/>
              <a:buChar char="•"/>
            </a:pPr>
            <a:r>
              <a:rPr lang="fr-FR" sz="2000">
                <a:latin typeface="Arial"/>
                <a:ea typeface="Lucida Sans Unicode"/>
              </a:rPr>
              <a:t>On discute entre membres d'une même tribu, pour se mettre d'accord sur les mots, l'orthographe, la présentation...</a:t>
            </a:r>
            <a:endParaRPr/>
          </a:p>
          <a:p>
            <a:pPr>
              <a:lnSpc>
                <a:spcPct val="93000"/>
              </a:lnSpc>
              <a:buFont typeface="Times New Roman"/>
              <a:buChar char="•"/>
            </a:pPr>
            <a:r>
              <a:rPr lang="fr-FR" sz="2000">
                <a:latin typeface="Arial"/>
                <a:ea typeface="Lucida Sans Unicode"/>
              </a:rPr>
              <a:t>C'est parfois impossible : les Luhya ne parviennent pas à se mettre d'accord, ils réalisent soudain qu'il existe 14 variantes connues de leur langue !  </a:t>
            </a:r>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preserve="1" type="blank">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preserve="1" type="objOverTx">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4000" y="301320"/>
            <a:ext cx="9071640" cy="1262520"/>
          </a:xfrm>
          <a:prstGeom prst="rect">
            <a:avLst/>
          </a:prstGeom>
        </p:spPr>
        <p:txBody>
          <a:bodyPr anchor="ctr" bIns="0" lIns="0" rIns="0" tIns="0" wrap="none"/>
          <a:p>
            <a:pPr algn="ctr"/>
            <a:endParaRPr/>
          </a:p>
        </p:txBody>
      </p:sp>
      <p:sp>
        <p:nvSpPr>
          <p:cNvPr id="27" name="PlaceHolder 2"/>
          <p:cNvSpPr>
            <a:spLocks noGrp="1"/>
          </p:cNvSpPr>
          <p:nvPr>
            <p:ph type="body"/>
          </p:nvPr>
        </p:nvSpPr>
        <p:spPr>
          <a:xfrm>
            <a:off x="504000" y="1769040"/>
            <a:ext cx="8870040" cy="2090880"/>
          </a:xfrm>
          <a:prstGeom prst="rect">
            <a:avLst/>
          </a:prstGeom>
        </p:spPr>
        <p:txBody>
          <a:bodyPr bIns="0" lIns="0" rIns="0" tIns="0" wrap="none"/>
          <a:p>
            <a:endParaRPr/>
          </a:p>
        </p:txBody>
      </p:sp>
      <p:sp>
        <p:nvSpPr>
          <p:cNvPr id="28" name="PlaceHolder 3"/>
          <p:cNvSpPr>
            <a:spLocks noGrp="1"/>
          </p:cNvSpPr>
          <p:nvPr>
            <p:ph type="body"/>
          </p:nvPr>
        </p:nvSpPr>
        <p:spPr>
          <a:xfrm>
            <a:off x="504000" y="4058640"/>
            <a:ext cx="8870040" cy="2090880"/>
          </a:xfrm>
          <a:prstGeom prst="rect">
            <a:avLst/>
          </a:prstGeom>
        </p:spPr>
        <p:txBody>
          <a:bodyPr bIns="0" lIns="0" rIns="0" tIns="0" wrap="none"/>
          <a:p>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preserve="1" type="fourObj">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504000" y="301320"/>
            <a:ext cx="9071640" cy="1262520"/>
          </a:xfrm>
          <a:prstGeom prst="rect">
            <a:avLst/>
          </a:prstGeom>
        </p:spPr>
        <p:txBody>
          <a:bodyPr anchor="ctr" bIns="0" lIns="0" rIns="0" tIns="0" wrap="none"/>
          <a:p>
            <a:pPr algn="ctr"/>
            <a:endParaRPr/>
          </a:p>
        </p:txBody>
      </p:sp>
      <p:sp>
        <p:nvSpPr>
          <p:cNvPr id="30" name="PlaceHolder 2"/>
          <p:cNvSpPr>
            <a:spLocks noGrp="1"/>
          </p:cNvSpPr>
          <p:nvPr>
            <p:ph type="body"/>
          </p:nvPr>
        </p:nvSpPr>
        <p:spPr>
          <a:xfrm>
            <a:off x="504000" y="1769040"/>
            <a:ext cx="4328280" cy="2090880"/>
          </a:xfrm>
          <a:prstGeom prst="rect">
            <a:avLst/>
          </a:prstGeom>
        </p:spPr>
        <p:txBody>
          <a:bodyPr bIns="0" lIns="0" rIns="0" tIns="0" wrap="none"/>
          <a:p>
            <a:endParaRPr/>
          </a:p>
        </p:txBody>
      </p:sp>
      <p:sp>
        <p:nvSpPr>
          <p:cNvPr id="31" name="PlaceHolder 3"/>
          <p:cNvSpPr>
            <a:spLocks noGrp="1"/>
          </p:cNvSpPr>
          <p:nvPr>
            <p:ph type="body"/>
          </p:nvPr>
        </p:nvSpPr>
        <p:spPr>
          <a:xfrm>
            <a:off x="5049000" y="1769040"/>
            <a:ext cx="4328280" cy="2090880"/>
          </a:xfrm>
          <a:prstGeom prst="rect">
            <a:avLst/>
          </a:prstGeom>
        </p:spPr>
        <p:txBody>
          <a:bodyPr bIns="0" lIns="0" rIns="0" tIns="0" wrap="none"/>
          <a:p>
            <a:endParaRPr/>
          </a:p>
        </p:txBody>
      </p:sp>
      <p:sp>
        <p:nvSpPr>
          <p:cNvPr id="32" name="PlaceHolder 4"/>
          <p:cNvSpPr>
            <a:spLocks noGrp="1"/>
          </p:cNvSpPr>
          <p:nvPr>
            <p:ph type="body"/>
          </p:nvPr>
        </p:nvSpPr>
        <p:spPr>
          <a:xfrm>
            <a:off x="5049000" y="4058640"/>
            <a:ext cx="4328280" cy="2090880"/>
          </a:xfrm>
          <a:prstGeom prst="rect">
            <a:avLst/>
          </a:prstGeom>
        </p:spPr>
        <p:txBody>
          <a:bodyPr bIns="0" lIns="0" rIns="0" tIns="0" wrap="none"/>
          <a:p>
            <a:endParaRPr/>
          </a:p>
        </p:txBody>
      </p:sp>
      <p:sp>
        <p:nvSpPr>
          <p:cNvPr id="33" name="PlaceHolder 5"/>
          <p:cNvSpPr>
            <a:spLocks noGrp="1"/>
          </p:cNvSpPr>
          <p:nvPr>
            <p:ph type="body"/>
          </p:nvPr>
        </p:nvSpPr>
        <p:spPr>
          <a:xfrm>
            <a:off x="504000" y="4058640"/>
            <a:ext cx="4328280" cy="2090880"/>
          </a:xfrm>
          <a:prstGeom prst="rect">
            <a:avLst/>
          </a:prstGeom>
        </p:spPr>
        <p:txBody>
          <a:bodyPr bIns="0" lIns="0" rIns="0" tIns="0" wrap="none"/>
          <a:p>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preserve="1" type="blank">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504000" y="301320"/>
            <a:ext cx="9071640" cy="1262520"/>
          </a:xfrm>
          <a:prstGeom prst="rect">
            <a:avLst/>
          </a:prstGeom>
        </p:spPr>
        <p:txBody>
          <a:bodyPr anchor="ctr" bIns="0" lIns="0" rIns="0" tIns="0" wrap="none"/>
          <a:p>
            <a:pPr algn="ctr"/>
            <a:endParaRPr/>
          </a:p>
        </p:txBody>
      </p:sp>
      <p:sp>
        <p:nvSpPr>
          <p:cNvPr id="35" name="PlaceHolder 2"/>
          <p:cNvSpPr>
            <a:spLocks noGrp="1"/>
          </p:cNvSpPr>
          <p:nvPr>
            <p:ph type="body"/>
          </p:nvPr>
        </p:nvSpPr>
        <p:spPr>
          <a:xfrm>
            <a:off x="504000" y="1769040"/>
            <a:ext cx="4328280" cy="2090880"/>
          </a:xfrm>
          <a:prstGeom prst="rect">
            <a:avLst/>
          </a:prstGeom>
        </p:spPr>
        <p:txBody>
          <a:bodyPr bIns="0" lIns="0" rIns="0" tIns="0" wrap="none"/>
          <a:p>
            <a:endParaRPr/>
          </a:p>
        </p:txBody>
      </p:sp>
      <p:sp>
        <p:nvSpPr>
          <p:cNvPr id="36" name="PlaceHolder 3"/>
          <p:cNvSpPr>
            <a:spLocks noGrp="1"/>
          </p:cNvSpPr>
          <p:nvPr>
            <p:ph type="body"/>
          </p:nvPr>
        </p:nvSpPr>
        <p:spPr>
          <a:xfrm>
            <a:off x="5049000" y="1769040"/>
            <a:ext cx="4328280" cy="2090880"/>
          </a:xfrm>
          <a:prstGeom prst="rect">
            <a:avLst/>
          </a:prstGeom>
        </p:spPr>
        <p:txBody>
          <a:bodyPr bIns="0" lIns="0" rIns="0" tIns="0" wrap="none"/>
          <a:p>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preserve="1" type="tx">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504000" y="301320"/>
            <a:ext cx="9071640" cy="1262520"/>
          </a:xfrm>
          <a:prstGeom prst="rect">
            <a:avLst/>
          </a:prstGeom>
        </p:spPr>
        <p:txBody>
          <a:bodyPr anchor="ctr" bIns="0" lIns="0" rIns="0" tIns="0" wrap="none"/>
          <a:p>
            <a:pPr algn="ctr"/>
            <a:endParaRPr/>
          </a:p>
        </p:txBody>
      </p:sp>
      <p:sp>
        <p:nvSpPr>
          <p:cNvPr id="6" name="PlaceHolder 2"/>
          <p:cNvSpPr>
            <a:spLocks noGrp="1"/>
          </p:cNvSpPr>
          <p:nvPr>
            <p:ph type="subTitle"/>
          </p:nvPr>
        </p:nvSpPr>
        <p:spPr>
          <a:xfrm>
            <a:off x="504000" y="1769040"/>
            <a:ext cx="8870040" cy="4384800"/>
          </a:xfrm>
          <a:prstGeom prst="rect">
            <a:avLst/>
          </a:prstGeom>
        </p:spPr>
        <p:txBody>
          <a:bodyPr anchor="ctr" bIns="0" lIns="0" rIns="0" tIns="0" wrap="none"/>
          <a:p>
            <a:pPr algn="ctr"/>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preserve="1" type="obj">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504000" y="301320"/>
            <a:ext cx="9071640" cy="1262520"/>
          </a:xfrm>
          <a:prstGeom prst="rect">
            <a:avLst/>
          </a:prstGeom>
        </p:spPr>
        <p:txBody>
          <a:bodyPr anchor="ctr" bIns="0" lIns="0" rIns="0" tIns="0" wrap="none"/>
          <a:p>
            <a:pPr algn="ctr"/>
            <a:endParaRPr/>
          </a:p>
        </p:txBody>
      </p:sp>
      <p:sp>
        <p:nvSpPr>
          <p:cNvPr id="8" name="PlaceHolder 2"/>
          <p:cNvSpPr>
            <a:spLocks noGrp="1"/>
          </p:cNvSpPr>
          <p:nvPr>
            <p:ph type="body"/>
          </p:nvPr>
        </p:nvSpPr>
        <p:spPr>
          <a:xfrm>
            <a:off x="504000" y="1769040"/>
            <a:ext cx="8870040" cy="4384440"/>
          </a:xfrm>
          <a:prstGeom prst="rect">
            <a:avLst/>
          </a:prstGeom>
        </p:spPr>
        <p:txBody>
          <a:bodyPr bIns="0" lIns="0" rIns="0" tIns="0" wrap="none"/>
          <a:p>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preserve="1" type="twoObj">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504000" y="301320"/>
            <a:ext cx="9071640" cy="1262520"/>
          </a:xfrm>
          <a:prstGeom prst="rect">
            <a:avLst/>
          </a:prstGeom>
        </p:spPr>
        <p:txBody>
          <a:bodyPr anchor="ctr" bIns="0" lIns="0" rIns="0" tIns="0" wrap="none"/>
          <a:p>
            <a:pPr algn="ctr"/>
            <a:endParaRPr/>
          </a:p>
        </p:txBody>
      </p:sp>
      <p:sp>
        <p:nvSpPr>
          <p:cNvPr id="10" name="PlaceHolder 2"/>
          <p:cNvSpPr>
            <a:spLocks noGrp="1"/>
          </p:cNvSpPr>
          <p:nvPr>
            <p:ph type="body"/>
          </p:nvPr>
        </p:nvSpPr>
        <p:spPr>
          <a:xfrm>
            <a:off x="504000" y="1769040"/>
            <a:ext cx="4328280" cy="4384440"/>
          </a:xfrm>
          <a:prstGeom prst="rect">
            <a:avLst/>
          </a:prstGeom>
        </p:spPr>
        <p:txBody>
          <a:bodyPr bIns="0" lIns="0" rIns="0" tIns="0" wrap="none"/>
          <a:p>
            <a:endParaRPr/>
          </a:p>
        </p:txBody>
      </p:sp>
      <p:sp>
        <p:nvSpPr>
          <p:cNvPr id="11" name="PlaceHolder 3"/>
          <p:cNvSpPr>
            <a:spLocks noGrp="1"/>
          </p:cNvSpPr>
          <p:nvPr>
            <p:ph type="body"/>
          </p:nvPr>
        </p:nvSpPr>
        <p:spPr>
          <a:xfrm>
            <a:off x="5049000" y="1769040"/>
            <a:ext cx="4328280" cy="4384440"/>
          </a:xfrm>
          <a:prstGeom prst="rect">
            <a:avLst/>
          </a:prstGeom>
        </p:spPr>
        <p:txBody>
          <a:bodyPr bIns="0" lIns="0" rIns="0" tIns="0" wrap="none"/>
          <a:p>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preserve="1" type="titleOnly">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504000" y="301320"/>
            <a:ext cx="9071640" cy="1262520"/>
          </a:xfrm>
          <a:prstGeom prst="rect">
            <a:avLst/>
          </a:prstGeom>
        </p:spPr>
        <p:txBody>
          <a:bodyPr anchor="ctr" bIns="0" lIns="0" rIns="0" tIns="0" wrap="none"/>
          <a:p>
            <a:pPr algn="ctr"/>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preserve="1" type="objOnly">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504000" y="301320"/>
            <a:ext cx="9071640" cy="5852160"/>
          </a:xfrm>
          <a:prstGeom prst="rect">
            <a:avLst/>
          </a:prstGeom>
        </p:spPr>
        <p:txBody>
          <a:bodyPr anchor="ctr" bIns="0" lIns="0" rIns="0" tIns="0" wrap="none"/>
          <a:p>
            <a:pPr algn="ctr"/>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preserve="1" type="twoObjAndObj">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504000" y="301320"/>
            <a:ext cx="9071640" cy="1262520"/>
          </a:xfrm>
          <a:prstGeom prst="rect">
            <a:avLst/>
          </a:prstGeom>
        </p:spPr>
        <p:txBody>
          <a:bodyPr anchor="ctr" bIns="0" lIns="0" rIns="0" tIns="0" wrap="none"/>
          <a:p>
            <a:pPr algn="ctr"/>
            <a:endParaRPr/>
          </a:p>
        </p:txBody>
      </p:sp>
      <p:sp>
        <p:nvSpPr>
          <p:cNvPr id="15" name="PlaceHolder 2"/>
          <p:cNvSpPr>
            <a:spLocks noGrp="1"/>
          </p:cNvSpPr>
          <p:nvPr>
            <p:ph type="body"/>
          </p:nvPr>
        </p:nvSpPr>
        <p:spPr>
          <a:xfrm>
            <a:off x="504000" y="1769040"/>
            <a:ext cx="4328280" cy="2090880"/>
          </a:xfrm>
          <a:prstGeom prst="rect">
            <a:avLst/>
          </a:prstGeom>
        </p:spPr>
        <p:txBody>
          <a:bodyPr bIns="0" lIns="0" rIns="0" tIns="0" wrap="none"/>
          <a:p>
            <a:endParaRPr/>
          </a:p>
        </p:txBody>
      </p:sp>
      <p:sp>
        <p:nvSpPr>
          <p:cNvPr id="16" name="PlaceHolder 3"/>
          <p:cNvSpPr>
            <a:spLocks noGrp="1"/>
          </p:cNvSpPr>
          <p:nvPr>
            <p:ph type="body"/>
          </p:nvPr>
        </p:nvSpPr>
        <p:spPr>
          <a:xfrm>
            <a:off x="504000" y="4058640"/>
            <a:ext cx="4328280" cy="2090880"/>
          </a:xfrm>
          <a:prstGeom prst="rect">
            <a:avLst/>
          </a:prstGeom>
        </p:spPr>
        <p:txBody>
          <a:bodyPr bIns="0" lIns="0" rIns="0" tIns="0" wrap="none"/>
          <a:p>
            <a:endParaRPr/>
          </a:p>
        </p:txBody>
      </p:sp>
      <p:sp>
        <p:nvSpPr>
          <p:cNvPr id="17" name="PlaceHolder 4"/>
          <p:cNvSpPr>
            <a:spLocks noGrp="1"/>
          </p:cNvSpPr>
          <p:nvPr>
            <p:ph type="body"/>
          </p:nvPr>
        </p:nvSpPr>
        <p:spPr>
          <a:xfrm>
            <a:off x="5049000" y="1769040"/>
            <a:ext cx="4328280" cy="4384440"/>
          </a:xfrm>
          <a:prstGeom prst="rect">
            <a:avLst/>
          </a:prstGeom>
        </p:spPr>
        <p:txBody>
          <a:bodyPr bIns="0" lIns="0" rIns="0" tIns="0" wrap="none"/>
          <a:p>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preserve="1" type="objAndTwoObj">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504000" y="301320"/>
            <a:ext cx="9071640" cy="1262520"/>
          </a:xfrm>
          <a:prstGeom prst="rect">
            <a:avLst/>
          </a:prstGeom>
        </p:spPr>
        <p:txBody>
          <a:bodyPr anchor="ctr" bIns="0" lIns="0" rIns="0" tIns="0" wrap="none"/>
          <a:p>
            <a:pPr algn="ctr"/>
            <a:endParaRPr/>
          </a:p>
        </p:txBody>
      </p:sp>
      <p:sp>
        <p:nvSpPr>
          <p:cNvPr id="19" name="PlaceHolder 2"/>
          <p:cNvSpPr>
            <a:spLocks noGrp="1"/>
          </p:cNvSpPr>
          <p:nvPr>
            <p:ph type="body"/>
          </p:nvPr>
        </p:nvSpPr>
        <p:spPr>
          <a:xfrm>
            <a:off x="504000" y="1769040"/>
            <a:ext cx="4328280" cy="4384440"/>
          </a:xfrm>
          <a:prstGeom prst="rect">
            <a:avLst/>
          </a:prstGeom>
        </p:spPr>
        <p:txBody>
          <a:bodyPr bIns="0" lIns="0" rIns="0" tIns="0" wrap="none"/>
          <a:p>
            <a:endParaRPr/>
          </a:p>
        </p:txBody>
      </p:sp>
      <p:sp>
        <p:nvSpPr>
          <p:cNvPr id="20" name="PlaceHolder 3"/>
          <p:cNvSpPr>
            <a:spLocks noGrp="1"/>
          </p:cNvSpPr>
          <p:nvPr>
            <p:ph type="body"/>
          </p:nvPr>
        </p:nvSpPr>
        <p:spPr>
          <a:xfrm>
            <a:off x="5049000" y="1769040"/>
            <a:ext cx="4328280" cy="2090880"/>
          </a:xfrm>
          <a:prstGeom prst="rect">
            <a:avLst/>
          </a:prstGeom>
        </p:spPr>
        <p:txBody>
          <a:bodyPr bIns="0" lIns="0" rIns="0" tIns="0" wrap="none"/>
          <a:p>
            <a:endParaRPr/>
          </a:p>
        </p:txBody>
      </p:sp>
      <p:sp>
        <p:nvSpPr>
          <p:cNvPr id="21" name="PlaceHolder 4"/>
          <p:cNvSpPr>
            <a:spLocks noGrp="1"/>
          </p:cNvSpPr>
          <p:nvPr>
            <p:ph type="body"/>
          </p:nvPr>
        </p:nvSpPr>
        <p:spPr>
          <a:xfrm>
            <a:off x="5049000" y="4058640"/>
            <a:ext cx="4328280" cy="2090880"/>
          </a:xfrm>
          <a:prstGeom prst="rect">
            <a:avLst/>
          </a:prstGeom>
        </p:spPr>
        <p:txBody>
          <a:bodyPr bIns="0" lIns="0" rIns="0" tIns="0" wrap="none"/>
          <a:p>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preserve="1" type="twoObjOverTx">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504000" y="301320"/>
            <a:ext cx="9071640" cy="1262520"/>
          </a:xfrm>
          <a:prstGeom prst="rect">
            <a:avLst/>
          </a:prstGeom>
        </p:spPr>
        <p:txBody>
          <a:bodyPr anchor="ctr" bIns="0" lIns="0" rIns="0" tIns="0" wrap="none"/>
          <a:p>
            <a:pPr algn="ctr"/>
            <a:endParaRPr/>
          </a:p>
        </p:txBody>
      </p:sp>
      <p:sp>
        <p:nvSpPr>
          <p:cNvPr id="23" name="PlaceHolder 2"/>
          <p:cNvSpPr>
            <a:spLocks noGrp="1"/>
          </p:cNvSpPr>
          <p:nvPr>
            <p:ph type="body"/>
          </p:nvPr>
        </p:nvSpPr>
        <p:spPr>
          <a:xfrm>
            <a:off x="504000" y="1769040"/>
            <a:ext cx="4328280" cy="2090880"/>
          </a:xfrm>
          <a:prstGeom prst="rect">
            <a:avLst/>
          </a:prstGeom>
        </p:spPr>
        <p:txBody>
          <a:bodyPr bIns="0" lIns="0" rIns="0" tIns="0" wrap="none"/>
          <a:p>
            <a:endParaRPr/>
          </a:p>
        </p:txBody>
      </p:sp>
      <p:sp>
        <p:nvSpPr>
          <p:cNvPr id="24" name="PlaceHolder 3"/>
          <p:cNvSpPr>
            <a:spLocks noGrp="1"/>
          </p:cNvSpPr>
          <p:nvPr>
            <p:ph type="body"/>
          </p:nvPr>
        </p:nvSpPr>
        <p:spPr>
          <a:xfrm>
            <a:off x="5049000" y="1769040"/>
            <a:ext cx="4328280" cy="2090880"/>
          </a:xfrm>
          <a:prstGeom prst="rect">
            <a:avLst/>
          </a:prstGeom>
        </p:spPr>
        <p:txBody>
          <a:bodyPr bIns="0" lIns="0" rIns="0" tIns="0" wrap="none"/>
          <a:p>
            <a:endParaRPr/>
          </a:p>
        </p:txBody>
      </p:sp>
      <p:sp>
        <p:nvSpPr>
          <p:cNvPr id="25" name="PlaceHolder 4"/>
          <p:cNvSpPr>
            <a:spLocks noGrp="1"/>
          </p:cNvSpPr>
          <p:nvPr>
            <p:ph type="body"/>
          </p:nvPr>
        </p:nvSpPr>
        <p:spPr>
          <a:xfrm>
            <a:off x="504000" y="4058640"/>
            <a:ext cx="8869680" cy="2090880"/>
          </a:xfrm>
          <a:prstGeom prst="rect">
            <a:avLst/>
          </a:prstGeom>
        </p:spPr>
        <p:txBody>
          <a:bodyPr bIns="0" lIns="0" rIns="0" tIns="0" wrap="none"/>
          <a:p>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slideMaster1.xml><?xml version="1.0" encoding="utf-8"?>
<p:sldMaster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0" name="PlaceHolder 1"/>
          <p:cNvSpPr>
            <a:spLocks noGrp="1"/>
          </p:cNvSpPr>
          <p:nvPr>
            <p:ph type="title"/>
          </p:nvPr>
        </p:nvSpPr>
        <p:spPr>
          <a:xfrm>
            <a:off x="504000" y="301320"/>
            <a:ext cx="9071640" cy="1262160"/>
          </a:xfrm>
          <a:prstGeom prst="rect">
            <a:avLst/>
          </a:prstGeom>
        </p:spPr>
        <p:txBody>
          <a:bodyPr anchor="ctr" bIns="0" lIns="0" rIns="0" tIns="0" wrap="none"/>
          <a:p>
            <a:pPr algn="ctr"/>
            <a:r>
              <a:rPr lang="fr-FR"/>
              <a:t>Cliquez pour éditer le format du texte-titre</a:t>
            </a:r>
            <a:endParaRPr/>
          </a:p>
        </p:txBody>
      </p:sp>
      <p:sp>
        <p:nvSpPr>
          <p:cNvPr id="1" name="PlaceHolder 2"/>
          <p:cNvSpPr>
            <a:spLocks noGrp="1"/>
          </p:cNvSpPr>
          <p:nvPr>
            <p:ph type="body"/>
          </p:nvPr>
        </p:nvSpPr>
        <p:spPr>
          <a:xfrm>
            <a:off x="504000" y="1769040"/>
            <a:ext cx="8870040" cy="4384440"/>
          </a:xfrm>
          <a:prstGeom prst="rect">
            <a:avLst/>
          </a:prstGeom>
        </p:spPr>
        <p:txBody>
          <a:bodyPr bIns="0" lIns="0" rIns="0" tIns="0" wrap="none"/>
          <a:p>
            <a:pPr>
              <a:buSzPct val="45000"/>
              <a:buFont typeface="StarSymbol"/>
              <a:buChar char=""/>
            </a:pPr>
            <a:r>
              <a:rPr lang="fr-FR"/>
              <a:t>Cliquez pour éditer le format du plan de texte</a:t>
            </a:r>
            <a:endParaRPr/>
          </a:p>
          <a:p>
            <a:pPr lvl="1">
              <a:buSzPct val="75000"/>
              <a:buFont typeface="StarSymbol"/>
              <a:buChar char=""/>
            </a:pPr>
            <a:r>
              <a:rPr lang="fr-FR"/>
              <a:t>Second niveau de plan</a:t>
            </a:r>
            <a:endParaRPr/>
          </a:p>
          <a:p>
            <a:pPr lvl="2">
              <a:buSzPct val="45000"/>
              <a:buFont typeface="StarSymbol"/>
              <a:buChar char=""/>
            </a:pPr>
            <a:r>
              <a:rPr lang="fr-FR"/>
              <a:t>Troisième niveau de plan</a:t>
            </a:r>
            <a:endParaRPr/>
          </a:p>
          <a:p>
            <a:pPr lvl="3">
              <a:buSzPct val="75000"/>
              <a:buFont typeface="StarSymbol"/>
              <a:buChar char=""/>
            </a:pPr>
            <a:r>
              <a:rPr lang="fr-FR"/>
              <a:t>Quatrième niveau de plan</a:t>
            </a:r>
            <a:endParaRPr/>
          </a:p>
          <a:p>
            <a:pPr lvl="4">
              <a:buSzPct val="45000"/>
              <a:buFont typeface="StarSymbol"/>
              <a:buChar char=""/>
            </a:pPr>
            <a:r>
              <a:rPr lang="fr-FR"/>
              <a:t>Cinquième niveau de plan</a:t>
            </a:r>
            <a:endParaRPr/>
          </a:p>
          <a:p>
            <a:pPr lvl="5">
              <a:buSzPct val="45000"/>
              <a:buFont typeface="StarSymbol"/>
              <a:buChar char=""/>
            </a:pPr>
            <a:r>
              <a:rPr lang="fr-FR"/>
              <a:t>Sixième niveau de plan</a:t>
            </a:r>
            <a:endParaRPr/>
          </a:p>
          <a:p>
            <a:pPr lvl="6">
              <a:buSzPct val="45000"/>
              <a:buFont typeface="StarSymbol"/>
              <a:buChar char=""/>
            </a:pPr>
            <a:r>
              <a:rPr lang="fr-FR"/>
              <a:t>Septième niveau de plan</a:t>
            </a:r>
            <a:endParaRPr/>
          </a:p>
        </p:txBody>
      </p:sp>
      <p:sp>
        <p:nvSpPr>
          <p:cNvPr id="2" name="PlaceHolder 3"/>
          <p:cNvSpPr>
            <a:spLocks noGrp="1"/>
          </p:cNvSpPr>
          <p:nvPr>
            <p:ph type="dt"/>
          </p:nvPr>
        </p:nvSpPr>
        <p:spPr>
          <a:xfrm>
            <a:off x="504000" y="6887160"/>
            <a:ext cx="2348280" cy="521280"/>
          </a:xfrm>
          <a:prstGeom prst="rect">
            <a:avLst/>
          </a:prstGeom>
        </p:spPr>
        <p:txBody>
          <a:bodyPr bIns="0" lIns="0" rIns="0" tIns="0" wrap="none"/>
          <a:p>
            <a:r>
              <a:rPr lang="fr-FR"/>
              <a:t>&lt;date/heure&gt;</a:t>
            </a:r>
            <a:endParaRPr/>
          </a:p>
        </p:txBody>
      </p:sp>
      <p:sp>
        <p:nvSpPr>
          <p:cNvPr id="3" name="PlaceHolder 4"/>
          <p:cNvSpPr>
            <a:spLocks noGrp="1"/>
          </p:cNvSpPr>
          <p:nvPr>
            <p:ph type="ftr"/>
          </p:nvPr>
        </p:nvSpPr>
        <p:spPr>
          <a:xfrm>
            <a:off x="3447360" y="6887160"/>
            <a:ext cx="3195000" cy="521280"/>
          </a:xfrm>
          <a:prstGeom prst="rect">
            <a:avLst/>
          </a:prstGeom>
        </p:spPr>
        <p:txBody>
          <a:bodyPr bIns="0" lIns="0" rIns="0" tIns="0" wrap="none"/>
          <a:p>
            <a:pPr algn="ctr"/>
            <a:r>
              <a:rPr lang="fr-FR"/>
              <a:t>&lt;pied de page&gt;</a:t>
            </a:r>
            <a:endParaRPr/>
          </a:p>
        </p:txBody>
      </p:sp>
      <p:sp>
        <p:nvSpPr>
          <p:cNvPr id="4" name="PlaceHolder 5"/>
          <p:cNvSpPr>
            <a:spLocks noGrp="1"/>
          </p:cNvSpPr>
          <p:nvPr>
            <p:ph type="sldNum"/>
          </p:nvPr>
        </p:nvSpPr>
        <p:spPr>
          <a:xfrm>
            <a:off x="7227360" y="6887160"/>
            <a:ext cx="2348280" cy="521280"/>
          </a:xfrm>
          <a:prstGeom prst="rect">
            <a:avLst/>
          </a:prstGeom>
        </p:spPr>
        <p:txBody>
          <a:bodyPr bIns="0" lIns="0" rIns="0" tIns="0" wrap="none"/>
          <a:p>
            <a:pPr algn="r"/>
            <a:fld id="{E1015181-7161-41B1-A111-019101D13131}" type="slidenum">
              <a:rPr lang="fr-FR"/>
              <a:t>&lt;numéro&gt;</a:t>
            </a:fld>
            <a:endParaRPr/>
          </a:p>
        </p:txBody>
      </p:sp>
    </p:spTree>
  </p:cSld>
  <p:clrMap accent1="accent1" accent2="accent2" accent3="accent3" accent4="accent4" accent5="accent5" accent6="accent6" bg1="lt1" bg2="lt2" folHlink="folHlink" hlink="hlink" tx1="dk1" tx2="dk2"/>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10.jpeg"/><Relationship Id="rId2" Type="http://schemas.openxmlformats.org/officeDocument/2006/relationships/slideLayout" Target="../slideLayouts/slideLayout1.xml"/><Relationship Id="rId3"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slideLayout" Target="../slideLayouts/slideLayout1.xml"/><Relationship Id="rId3"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12.jpeg"/><Relationship Id="rId2" Type="http://schemas.openxmlformats.org/officeDocument/2006/relationships/slideLayout" Target="../slideLayouts/slideLayout1.xml"/><Relationship Id="rId3" Type="http://schemas.openxmlformats.org/officeDocument/2006/relationships/notesSlide" Target="../notesSlides/notesSlide12.xml"/>
</Relationships>
</file>

<file path=ppt/slides/_rels/slide2.xml.rels><?xml version="1.0" encoding="UTF-8"?>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1.xml"/>
</Relationships>
</file>

<file path=ppt/slides/_rels/slide3.xml.rels><?xml version="1.0" encoding="UTF-8"?>
<Relationships xmlns="http://schemas.openxmlformats.org/package/2006/relationships"><Relationship Id="rId1" Type="http://schemas.openxmlformats.org/officeDocument/2006/relationships/image" Target="../media/image3.jpeg"/><Relationship Id="rId2" Type="http://schemas.openxmlformats.org/officeDocument/2006/relationships/slideLayout" Target="../slideLayouts/slideLayout1.xml"/>
</Relationships>
</file>

<file path=ppt/slides/_rels/slide4.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slideLayout" Target="../slideLayouts/slideLayout1.xml"/>
</Relationships>
</file>

<file path=ppt/slides/_rels/slide5.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slideLayout" Target="../slideLayouts/slideLayout1.xml"/>
</Relationships>
</file>

<file path=ppt/slides/_rels/slide6.xml.rels><?xml version="1.0" encoding="UTF-8"?>
<Relationships xmlns="http://schemas.openxmlformats.org/package/2006/relationships"><Relationship Id="rId1" Type="http://schemas.openxmlformats.org/officeDocument/2006/relationships/image" Target="../media/image6.jpeg"/><Relationship Id="rId2" Type="http://schemas.openxmlformats.org/officeDocument/2006/relationships/slideLayout" Target="../slideLayouts/slideLayout1.xml"/><Relationship Id="rId3"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7.jpeg"/><Relationship Id="rId2" Type="http://schemas.openxmlformats.org/officeDocument/2006/relationships/slideLayout" Target="../slideLayouts/slideLayout1.xml"/><Relationship Id="rId3"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8.jpeg"/><Relationship Id="rId2" Type="http://schemas.openxmlformats.org/officeDocument/2006/relationships/slideLayout" Target="../slideLayouts/slideLayout1.xml"/><Relationship Id="rId3"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9.jpeg"/><Relationship Id="rId2" Type="http://schemas.openxmlformats.org/officeDocument/2006/relationships/slideLayout" Target="../slideLayouts/slideLayout1.xml"/><Relationship Id="rId3"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42" name=""/>
          <p:cNvPicPr/>
          <p:nvPr/>
        </p:nvPicPr>
        <p:blipFill>
          <a:blip r:embed="rId1"/>
          <a:stretch>
            <a:fillRect/>
          </a:stretch>
        </p:blipFill>
        <p:spPr>
          <a:xfrm>
            <a:off x="73440" y="431640"/>
            <a:ext cx="10078920" cy="7560000"/>
          </a:xfrm>
          <a:prstGeom prst="rect">
            <a:avLst/>
          </a:prstGeom>
        </p:spPr>
      </p:pic>
    </p:spTree>
  </p:cSld>
  <p:timing>
    <p:tnLst>
      <p:par>
        <p:cTn dur="indefinite" id="1" nodeType="tmRoot" restart="never">
          <p:childTnLst>
            <p:seq>
              <p:cTn id="2" nodeType="mainSeq">
                <p:childTnLst/>
              </p:cTn>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pic>
        <p:nvPicPr>
          <p:cNvPr descr="" id="51" name=""/>
          <p:cNvPicPr/>
          <p:nvPr/>
        </p:nvPicPr>
        <p:blipFill>
          <a:blip r:embed="rId1"/>
          <a:stretch>
            <a:fillRect/>
          </a:stretch>
        </p:blipFill>
        <p:spPr>
          <a:xfrm>
            <a:off x="73080" y="-504720"/>
            <a:ext cx="10078920" cy="7559640"/>
          </a:xfrm>
          <a:prstGeom prst="rect">
            <a:avLst/>
          </a:prstGeom>
        </p:spPr>
      </p:pic>
    </p:spTree>
  </p:cSld>
  <p:timing>
    <p:tnLst>
      <p:par>
        <p:cTn dur="indefinite" id="19" nodeType="tmRoot" restart="never">
          <p:childTnLst>
            <p:seq>
              <p:cTn id="20" nodeType="mainSeq">
                <p:childTnLst/>
              </p:cTn>
              <p:prevCondLst>
                <p:cond delay="0" evt="onPrev">
                  <p:tgtEl>
                    <p:sldTgt/>
                  </p:tgtEl>
                </p:cond>
              </p:prevCondLst>
              <p:nextCondLst>
                <p:cond delay="0"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pic>
        <p:nvPicPr>
          <p:cNvPr descr="" id="52" name=""/>
          <p:cNvPicPr/>
          <p:nvPr/>
        </p:nvPicPr>
        <p:blipFill>
          <a:blip r:embed="rId1"/>
          <a:stretch>
            <a:fillRect/>
          </a:stretch>
        </p:blipFill>
        <p:spPr>
          <a:xfrm>
            <a:off x="73080" y="63360"/>
            <a:ext cx="10078920" cy="7559640"/>
          </a:xfrm>
          <a:prstGeom prst="rect">
            <a:avLst/>
          </a:prstGeom>
        </p:spPr>
      </p:pic>
    </p:spTree>
  </p:cSld>
  <p:timing>
    <p:tnLst>
      <p:par>
        <p:cTn dur="indefinite" id="21" nodeType="tmRoot" restart="never">
          <p:childTnLst>
            <p:seq>
              <p:cTn id="22" nodeType="mainSeq">
                <p:childTnLst/>
              </p:cTn>
              <p:prevCondLst>
                <p:cond delay="0" evt="onPrev">
                  <p:tgtEl>
                    <p:sldTgt/>
                  </p:tgtEl>
                </p:cond>
              </p:prevCondLst>
              <p:nextCondLst>
                <p:cond delay="0"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pic>
        <p:nvPicPr>
          <p:cNvPr descr="" id="53" name=""/>
          <p:cNvPicPr/>
          <p:nvPr/>
        </p:nvPicPr>
        <p:blipFill>
          <a:blip r:embed="rId1"/>
          <a:stretch>
            <a:fillRect/>
          </a:stretch>
        </p:blipFill>
        <p:spPr>
          <a:xfrm>
            <a:off x="0" y="0"/>
            <a:ext cx="10078920" cy="7559640"/>
          </a:xfrm>
          <a:prstGeom prst="rect">
            <a:avLst/>
          </a:prstGeom>
        </p:spPr>
      </p:pic>
    </p:spTree>
  </p:cSld>
  <p:timing>
    <p:tnLst>
      <p:par>
        <p:cTn dur="indefinite" id="23" nodeType="tmRoot" restart="never">
          <p:childTnLst>
            <p:seq>
              <p:cTn id="24" nodeType="mainSeq">
                <p:childTnLst/>
              </p:cTn>
              <p:prevCondLst>
                <p:cond delay="0" evt="onPrev">
                  <p:tgtEl>
                    <p:sldTgt/>
                  </p:tgtEl>
                </p:cond>
              </p:prevCondLst>
              <p:nextCondLst>
                <p:cond delay="0"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pic>
        <p:nvPicPr>
          <p:cNvPr descr="" id="43" name=""/>
          <p:cNvPicPr/>
          <p:nvPr/>
        </p:nvPicPr>
        <p:blipFill>
          <a:blip r:embed="rId1"/>
          <a:stretch>
            <a:fillRect/>
          </a:stretch>
        </p:blipFill>
        <p:spPr>
          <a:xfrm>
            <a:off x="73080" y="431640"/>
            <a:ext cx="10078920" cy="7560000"/>
          </a:xfrm>
          <a:prstGeom prst="rect">
            <a:avLst/>
          </a:prstGeom>
        </p:spPr>
      </p:pic>
    </p:spTree>
  </p:cSld>
  <p:timing>
    <p:tnLst>
      <p:par>
        <p:cTn dur="indefinite" id="3" nodeType="tmRoot" restart="never">
          <p:childTnLst>
            <p:seq>
              <p:cTn id="4" nodeType="mainSeq">
                <p:childTnLst/>
              </p:cTn>
              <p:prevCondLst>
                <p:cond delay="0" evt="onPrev">
                  <p:tgtEl>
                    <p:sldTgt/>
                  </p:tgtEl>
                </p:cond>
              </p:prevCondLst>
              <p:nextCondLst>
                <p:cond delay="0"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pic>
        <p:nvPicPr>
          <p:cNvPr descr="" id="44" name=""/>
          <p:cNvPicPr/>
          <p:nvPr/>
        </p:nvPicPr>
        <p:blipFill>
          <a:blip r:embed="rId1"/>
          <a:stretch>
            <a:fillRect/>
          </a:stretch>
        </p:blipFill>
        <p:spPr>
          <a:xfrm>
            <a:off x="73080" y="431640"/>
            <a:ext cx="10078920" cy="7560000"/>
          </a:xfrm>
          <a:prstGeom prst="rect">
            <a:avLst/>
          </a:prstGeom>
        </p:spPr>
      </p:pic>
    </p:spTree>
  </p:cSld>
  <p:timing>
    <p:tnLst>
      <p:par>
        <p:cTn dur="indefinite" id="5" nodeType="tmRoot" restart="never">
          <p:childTnLst>
            <p:seq>
              <p:cTn id="6" nodeType="mainSeq">
                <p:childTnLst/>
              </p:cTn>
              <p:prevCondLst>
                <p:cond delay="0" evt="onPrev">
                  <p:tgtEl>
                    <p:sldTgt/>
                  </p:tgtEl>
                </p:cond>
              </p:prevCondLst>
              <p:nextCondLst>
                <p:cond delay="0"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pic>
        <p:nvPicPr>
          <p:cNvPr descr="" id="45" name=""/>
          <p:cNvPicPr/>
          <p:nvPr/>
        </p:nvPicPr>
        <p:blipFill>
          <a:blip r:embed="rId1"/>
          <a:stretch>
            <a:fillRect/>
          </a:stretch>
        </p:blipFill>
        <p:spPr>
          <a:xfrm>
            <a:off x="73080" y="431640"/>
            <a:ext cx="10078920" cy="7560000"/>
          </a:xfrm>
          <a:prstGeom prst="rect">
            <a:avLst/>
          </a:prstGeom>
        </p:spPr>
      </p:pic>
    </p:spTree>
  </p:cSld>
  <p:timing>
    <p:tnLst>
      <p:par>
        <p:cTn dur="indefinite" id="7" nodeType="tmRoot" restart="never">
          <p:childTnLst>
            <p:seq>
              <p:cTn id="8" nodeType="mainSeq">
                <p:childTnLst/>
              </p:cTn>
              <p:prevCondLst>
                <p:cond delay="0" evt="onPrev">
                  <p:tgtEl>
                    <p:sldTgt/>
                  </p:tgtEl>
                </p:cond>
              </p:prevCondLst>
              <p:nextCondLst>
                <p:cond delay="0"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pic>
        <p:nvPicPr>
          <p:cNvPr descr="" id="46" name=""/>
          <p:cNvPicPr/>
          <p:nvPr/>
        </p:nvPicPr>
        <p:blipFill>
          <a:blip r:embed="rId1"/>
          <a:stretch>
            <a:fillRect/>
          </a:stretch>
        </p:blipFill>
        <p:spPr>
          <a:xfrm>
            <a:off x="73080" y="431640"/>
            <a:ext cx="10078920" cy="7560000"/>
          </a:xfrm>
          <a:prstGeom prst="rect">
            <a:avLst/>
          </a:prstGeom>
        </p:spPr>
      </p:pic>
    </p:spTree>
  </p:cSld>
  <p:timing>
    <p:tnLst>
      <p:par>
        <p:cTn dur="indefinite" id="9" nodeType="tmRoot" restart="never">
          <p:childTnLst>
            <p:seq>
              <p:cTn id="10" nodeType="mainSeq">
                <p:childTnLst/>
              </p:cTn>
              <p:prevCondLst>
                <p:cond delay="0" evt="onPrev">
                  <p:tgtEl>
                    <p:sldTgt/>
                  </p:tgtEl>
                </p:cond>
              </p:prevCondLst>
              <p:nextCondLst>
                <p:cond delay="0"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pic>
        <p:nvPicPr>
          <p:cNvPr descr="" id="47" name=""/>
          <p:cNvPicPr/>
          <p:nvPr/>
        </p:nvPicPr>
        <p:blipFill>
          <a:blip r:embed="rId1"/>
          <a:stretch>
            <a:fillRect/>
          </a:stretch>
        </p:blipFill>
        <p:spPr>
          <a:xfrm>
            <a:off x="73080" y="231840"/>
            <a:ext cx="10078920" cy="7559640"/>
          </a:xfrm>
          <a:prstGeom prst="rect">
            <a:avLst/>
          </a:prstGeom>
        </p:spPr>
      </p:pic>
    </p:spTree>
  </p:cSld>
  <p:timing>
    <p:tnLst>
      <p:par>
        <p:cTn dur="indefinite" id="11" nodeType="tmRoot" restart="never">
          <p:childTnLst>
            <p:seq>
              <p:cTn id="12" nodeType="mainSeq">
                <p:childTnLst/>
              </p:cTn>
              <p:prevCondLst>
                <p:cond delay="0" evt="onPrev">
                  <p:tgtEl>
                    <p:sldTgt/>
                  </p:tgtEl>
                </p:cond>
              </p:prevCondLst>
              <p:nextCondLst>
                <p:cond delay="0"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pic>
        <p:nvPicPr>
          <p:cNvPr descr="" id="48" name=""/>
          <p:cNvPicPr/>
          <p:nvPr/>
        </p:nvPicPr>
        <p:blipFill>
          <a:blip r:embed="rId1"/>
          <a:stretch>
            <a:fillRect/>
          </a:stretch>
        </p:blipFill>
        <p:spPr>
          <a:xfrm>
            <a:off x="539640" y="0"/>
            <a:ext cx="9180720" cy="7559640"/>
          </a:xfrm>
          <a:prstGeom prst="rect">
            <a:avLst/>
          </a:prstGeom>
        </p:spPr>
      </p:pic>
    </p:spTree>
  </p:cSld>
  <p:timing>
    <p:tnLst>
      <p:par>
        <p:cTn dur="indefinite" id="13" nodeType="tmRoot" restart="never">
          <p:childTnLst>
            <p:seq>
              <p:cTn id="14" nodeType="mainSeq">
                <p:childTnLst/>
              </p:cTn>
              <p:prevCondLst>
                <p:cond delay="0" evt="onPrev">
                  <p:tgtEl>
                    <p:sldTgt/>
                  </p:tgtEl>
                </p:cond>
              </p:prevCondLst>
              <p:nextCondLst>
                <p:cond delay="0"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pic>
        <p:nvPicPr>
          <p:cNvPr descr="" id="49" name=""/>
          <p:cNvPicPr/>
          <p:nvPr/>
        </p:nvPicPr>
        <p:blipFill>
          <a:blip r:embed="rId1"/>
          <a:stretch>
            <a:fillRect/>
          </a:stretch>
        </p:blipFill>
        <p:spPr>
          <a:xfrm>
            <a:off x="0" y="0"/>
            <a:ext cx="10078920" cy="7559640"/>
          </a:xfrm>
          <a:prstGeom prst="rect">
            <a:avLst/>
          </a:prstGeom>
        </p:spPr>
      </p:pic>
    </p:spTree>
  </p:cSld>
  <p:timing>
    <p:tnLst>
      <p:par>
        <p:cTn dur="indefinite" id="15" nodeType="tmRoot" restart="never">
          <p:childTnLst>
            <p:seq>
              <p:cTn id="16" nodeType="mainSeq">
                <p:childTnLst/>
              </p:cTn>
              <p:prevCondLst>
                <p:cond delay="0" evt="onPrev">
                  <p:tgtEl>
                    <p:sldTgt/>
                  </p:tgtEl>
                </p:cond>
              </p:prevCondLst>
              <p:nextCondLst>
                <p:cond delay="0"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pic>
        <p:nvPicPr>
          <p:cNvPr descr="" id="50" name=""/>
          <p:cNvPicPr/>
          <p:nvPr/>
        </p:nvPicPr>
        <p:blipFill>
          <a:blip r:embed="rId1"/>
          <a:stretch>
            <a:fillRect/>
          </a:stretch>
        </p:blipFill>
        <p:spPr>
          <a:xfrm>
            <a:off x="73080" y="130320"/>
            <a:ext cx="10078920" cy="7559640"/>
          </a:xfrm>
          <a:prstGeom prst="rect">
            <a:avLst/>
          </a:prstGeom>
        </p:spPr>
      </p:pic>
    </p:spTree>
  </p:cSld>
  <p:timing>
    <p:tnLst>
      <p:par>
        <p:cTn dur="indefinite" id="17" nodeType="tmRoot" restart="never">
          <p:childTnLst>
            <p:seq>
              <p:cTn id="18" nodeType="mainSeq">
                <p:childTnLst/>
              </p:cTn>
              <p:prevCondLst>
                <p:cond delay="0" evt="onPrev">
                  <p:tgtEl>
                    <p:sldTgt/>
                  </p:tgtEl>
                </p:cond>
              </p:prevCondLst>
              <p:nextCondLst>
                <p:cond delay="0"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